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E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1A321D-46C9-4E96-BF26-359D6D144E56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0D7759-D2B1-4D86-AC4B-E3C7583B2E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 History Brain Bowl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372EE4"/>
                </a:solidFill>
                <a:latin typeface="Blackadder ITC" pitchFamily="82" charset="0"/>
              </a:rPr>
              <a:t>And the Trophy Goes to</a:t>
            </a:r>
            <a:r>
              <a:rPr lang="en-US" dirty="0" smtClean="0"/>
              <a:t>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w user\Desktop\NAS\NAS2017-18\February2018\Black History 2018\DSC_07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w user\Desktop\NAS\NAS2017-18\February2018\Black History 2018\DSC_0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w user\Desktop\NAS\NAS2017-18\February2018\Black History 2018\DSC_07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w user\Desktop\NAS\NAS2017-18\February2018\Black History 2018\DSC_0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w user\Desktop\NAS\NAS2017-18\February2018\Black History 2018\DSC_07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11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Black History Brain Bowl 2018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History Brain Bowl 2018</dc:title>
  <dc:creator>new user</dc:creator>
  <cp:lastModifiedBy>new user</cp:lastModifiedBy>
  <cp:revision>2</cp:revision>
  <dcterms:created xsi:type="dcterms:W3CDTF">2018-03-12T23:08:09Z</dcterms:created>
  <dcterms:modified xsi:type="dcterms:W3CDTF">2018-03-12T23:19:38Z</dcterms:modified>
</cp:coreProperties>
</file>